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5"/>
  </p:handoutMasterIdLst>
  <p:sldIdLst>
    <p:sldId id="256" r:id="rId2"/>
    <p:sldId id="258" r:id="rId3"/>
    <p:sldId id="257" r:id="rId4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0E01687D-1605-4A67-89DA-7CC3F98E3F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6103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33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2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4C3ECA7-B5B8-4C4D-89F5-9D5D35D6BC6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08607-D118-481F-96DA-00A9FB25D4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318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D51D1-24F2-4B1B-A3AA-69D1651210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056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49AC9-7AA9-4BEA-AA92-42B223A926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950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7756D-EEB5-4776-A99C-A2D4A4B96B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541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50309-C1C1-46DC-98D0-F6F0EB5F76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31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2A8E1-C196-4474-A4D3-E3CA38E79B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88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11971-DEB8-409E-8E86-0D4B418909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9022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C11C9-4942-4BAC-83D1-AACAFE8AFF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418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03A39-55BE-4C9C-BF47-D9C1980FF6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862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E2D26-A964-456B-85D6-3AE4F60469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38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22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230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230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CA93311-A432-4711-AB18-01E5A69F53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1"/>
                </a:solidFill>
              </a:rPr>
              <a:t>Me </a:t>
            </a:r>
            <a:r>
              <a:rPr lang="en-US" altLang="en-US" sz="3600" dirty="0" err="1">
                <a:solidFill>
                  <a:schemeClr val="accent1"/>
                </a:solidFill>
              </a:rPr>
              <a:t>llamo</a:t>
            </a:r>
            <a:r>
              <a:rPr lang="en-US" altLang="en-US" sz="3600" dirty="0">
                <a:solidFill>
                  <a:schemeClr val="accent1"/>
                </a:solidFill>
              </a:rPr>
              <a:t> ________ </a:t>
            </a:r>
            <a:r>
              <a:rPr lang="en-US" altLang="en-US" sz="3600" dirty="0" err="1">
                <a:solidFill>
                  <a:schemeClr val="accent1"/>
                </a:solidFill>
              </a:rPr>
              <a:t>Clase</a:t>
            </a:r>
            <a:r>
              <a:rPr lang="en-US" altLang="en-US" sz="3600">
                <a:solidFill>
                  <a:schemeClr val="accent1"/>
                </a:solidFill>
              </a:rPr>
              <a:t> </a:t>
            </a:r>
            <a:r>
              <a:rPr lang="en-US" altLang="en-US" sz="3600" smtClean="0">
                <a:solidFill>
                  <a:schemeClr val="accent1"/>
                </a:solidFill>
              </a:rPr>
              <a:t>701</a:t>
            </a:r>
            <a:r>
              <a:rPr lang="en-US" altLang="en-US" sz="3600" dirty="0">
                <a:solidFill>
                  <a:schemeClr val="accent1"/>
                </a:solidFill>
              </a:rPr>
              <a:t/>
            </a:r>
            <a:br>
              <a:rPr lang="en-US" altLang="en-US" sz="3600" dirty="0">
                <a:solidFill>
                  <a:schemeClr val="accent1"/>
                </a:solidFill>
              </a:rPr>
            </a:br>
            <a:r>
              <a:rPr lang="en-US" altLang="en-US" sz="3600" dirty="0">
                <a:solidFill>
                  <a:schemeClr val="accent1"/>
                </a:solidFill>
              </a:rPr>
              <a:t>La </a:t>
            </a:r>
            <a:r>
              <a:rPr lang="en-US" altLang="en-US" sz="3600" dirty="0" err="1">
                <a:solidFill>
                  <a:schemeClr val="accent1"/>
                </a:solidFill>
              </a:rPr>
              <a:t>fecha</a:t>
            </a:r>
            <a:r>
              <a:rPr lang="en-US" altLang="en-US" sz="3600" dirty="0">
                <a:solidFill>
                  <a:schemeClr val="accent1"/>
                </a:solidFill>
              </a:rPr>
              <a:t> </a:t>
            </a:r>
            <a:r>
              <a:rPr lang="en-US" altLang="en-US" sz="3600" dirty="0" err="1">
                <a:solidFill>
                  <a:schemeClr val="accent1"/>
                </a:solidFill>
              </a:rPr>
              <a:t>es</a:t>
            </a:r>
            <a:r>
              <a:rPr lang="en-US" altLang="en-US" sz="3600" dirty="0">
                <a:solidFill>
                  <a:schemeClr val="accent1"/>
                </a:solidFill>
              </a:rPr>
              <a:t> 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 </a:t>
            </a:r>
            <a:r>
              <a:rPr lang="en-US" altLang="en-US" sz="3600" dirty="0">
                <a:solidFill>
                  <a:schemeClr val="accent1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dic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iembre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>
                <a:solidFill>
                  <a:schemeClr val="accent1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2013</a:t>
            </a:r>
            <a:endParaRPr lang="en-US" altLang="en-US" sz="3600" dirty="0">
              <a:solidFill>
                <a:schemeClr val="bg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Propósito </a:t>
            </a:r>
            <a:r>
              <a:rPr lang="es-ES_tradnl" altLang="en-US" b="1" dirty="0" smtClean="0">
                <a:solidFill>
                  <a:srgbClr val="FF0000"/>
                </a:solidFill>
              </a:rPr>
              <a:t># 26: </a:t>
            </a:r>
            <a:r>
              <a:rPr lang="es-ES_tradnl" altLang="en-US" dirty="0"/>
              <a:t>¿Cómo es la hermana de Federico?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Actividad Inicial: 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dirty="0"/>
              <a:t>Copia y responde: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¿Quién eres?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¿De dónde eres?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¿Cómo eres?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¿Cuántos años tienes?</a:t>
            </a:r>
            <a:endParaRPr lang="es-ES_tradnl" alt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31775"/>
            <a:ext cx="8915400" cy="1139825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 altLang="en-US" sz="3200">
                <a:solidFill>
                  <a:schemeClr val="tx1"/>
                </a:solidFill>
              </a:rPr>
              <a:t>Re-arrange the mixed up words to make them sentences.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915400" cy="4530725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>
                <a:solidFill>
                  <a:srgbClr val="FF0000"/>
                </a:solidFill>
              </a:rPr>
              <a:t>seis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0099FF"/>
                </a:solidFill>
              </a:rPr>
              <a:t>hermano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990099"/>
                </a:solidFill>
              </a:rPr>
              <a:t>años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hlink"/>
                </a:solidFill>
              </a:rPr>
              <a:t>su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tx2"/>
                </a:solidFill>
              </a:rPr>
              <a:t>tiene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>
                <a:solidFill>
                  <a:srgbClr val="990099"/>
                </a:solidFill>
              </a:rPr>
              <a:t>lámpara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FF0066"/>
                </a:solidFill>
              </a:rPr>
              <a:t>al lado de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000099"/>
                </a:solidFill>
              </a:rPr>
              <a:t>una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FF0000"/>
                </a:solidFill>
              </a:rPr>
              <a:t>hay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0099FF"/>
                </a:solidFill>
              </a:rPr>
              <a:t>cama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hlink"/>
                </a:solidFill>
              </a:rPr>
              <a:t>mi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/>
              <a:t>¿</a:t>
            </a:r>
            <a:r>
              <a:rPr lang="en-US" altLang="en-US" sz="3600">
                <a:solidFill>
                  <a:schemeClr val="tx2"/>
                </a:solidFill>
              </a:rPr>
              <a:t>profesores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000099"/>
                </a:solidFill>
              </a:rPr>
              <a:t>de </a:t>
            </a:r>
            <a:r>
              <a:rPr lang="en-US" altLang="en-US" sz="3600">
                <a:solidFill>
                  <a:srgbClr val="FF0000"/>
                </a:solidFill>
              </a:rPr>
              <a:t>son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990099"/>
                </a:solidFill>
              </a:rPr>
              <a:t>dónde </a:t>
            </a:r>
            <a:r>
              <a:rPr lang="en-US" altLang="en-US" sz="3600">
                <a:solidFill>
                  <a:schemeClr val="hlink"/>
                </a:solidFill>
              </a:rPr>
              <a:t>nuestros</a:t>
            </a:r>
            <a:r>
              <a:rPr lang="en-US" altLang="en-US" sz="3600"/>
              <a:t>?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>
                <a:solidFill>
                  <a:srgbClr val="FF0000"/>
                </a:solidFill>
              </a:rPr>
              <a:t>grande </a:t>
            </a:r>
            <a:r>
              <a:rPr lang="en-US" altLang="en-US" sz="3600">
                <a:solidFill>
                  <a:schemeClr val="hlink"/>
                </a:solidFill>
              </a:rPr>
              <a:t>tiene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FF0066"/>
                </a:solidFill>
              </a:rPr>
              <a:t>mi </a:t>
            </a:r>
            <a:r>
              <a:rPr lang="en-US" altLang="en-US" sz="3600">
                <a:solidFill>
                  <a:srgbClr val="0099FF"/>
                </a:solidFill>
              </a:rPr>
              <a:t>cocina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tx2"/>
                </a:solidFill>
              </a:rPr>
              <a:t>casa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990099"/>
                </a:solidFill>
              </a:rPr>
              <a:t>una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>
                <a:solidFill>
                  <a:srgbClr val="000099"/>
                </a:solidFill>
              </a:rPr>
              <a:t>son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990099"/>
                </a:solidFill>
              </a:rPr>
              <a:t>flores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hlink"/>
                </a:solidFill>
              </a:rPr>
              <a:t>bonitas </a:t>
            </a:r>
            <a:r>
              <a:rPr lang="en-US" altLang="en-US" sz="3600">
                <a:solidFill>
                  <a:schemeClr val="tx2"/>
                </a:solidFill>
              </a:rPr>
              <a:t>sus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FF0066"/>
                </a:solidFill>
              </a:rPr>
              <a:t>muy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>
                <a:solidFill>
                  <a:schemeClr val="tx2"/>
                </a:solidFill>
              </a:rPr>
              <a:t>perezoso</a:t>
            </a:r>
            <a:r>
              <a:rPr lang="en-US" altLang="en-US" sz="3600">
                <a:solidFill>
                  <a:srgbClr val="009900"/>
                </a:solidFill>
              </a:rPr>
              <a:t> </a:t>
            </a:r>
            <a:r>
              <a:rPr lang="en-US" altLang="en-US" sz="3600">
                <a:solidFill>
                  <a:srgbClr val="0099FF"/>
                </a:solidFill>
              </a:rPr>
              <a:t>padres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FF0000"/>
                </a:solidFill>
              </a:rPr>
              <a:t>gato </a:t>
            </a:r>
            <a:r>
              <a:rPr lang="en-US" altLang="en-US" sz="3600">
                <a:solidFill>
                  <a:srgbClr val="990099"/>
                </a:solidFill>
              </a:rPr>
              <a:t>un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hlink"/>
                </a:solidFill>
              </a:rPr>
              <a:t>tienen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accent1"/>
                </a:solidFill>
              </a:rPr>
              <a:t>tus</a:t>
            </a:r>
            <a:r>
              <a:rPr lang="en-US" altLang="en-US" sz="3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 dirty="0" smtClean="0"/>
              <a:t>Leer la </a:t>
            </a:r>
            <a:r>
              <a:rPr lang="es-ES_tradnl" altLang="en-US" sz="2800" dirty="0" err="1" smtClean="0"/>
              <a:t>conversacion</a:t>
            </a:r>
            <a:r>
              <a:rPr lang="es-ES_tradnl" altLang="en-US" sz="2800" dirty="0" smtClean="0"/>
              <a:t> </a:t>
            </a:r>
            <a:r>
              <a:rPr lang="es-ES_tradnl" altLang="en-US" sz="2800" u="sng" dirty="0"/>
              <a:t>La hermana de Federico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, </a:t>
            </a:r>
            <a:r>
              <a:rPr lang="es-ES_tradnl" altLang="en-US" sz="2800" dirty="0"/>
              <a:t>en voz alta</a:t>
            </a:r>
          </a:p>
          <a:p>
            <a:pPr>
              <a:lnSpc>
                <a:spcPct val="80000"/>
              </a:lnSpc>
            </a:pPr>
            <a:r>
              <a:rPr lang="es-ES_tradnl" altLang="en-US" sz="2800" dirty="0"/>
              <a:t>Copia y responde </a:t>
            </a:r>
            <a:r>
              <a:rPr lang="es-ES_tradnl" altLang="en-US" sz="2800" u="sng" dirty="0"/>
              <a:t>Ejercicio A</a:t>
            </a:r>
            <a:r>
              <a:rPr lang="es-ES_tradnl" altLang="en-US" sz="2800" dirty="0"/>
              <a:t> pagina 75</a:t>
            </a:r>
          </a:p>
          <a:p>
            <a:pPr>
              <a:lnSpc>
                <a:spcPct val="80000"/>
              </a:lnSpc>
            </a:pPr>
            <a:r>
              <a:rPr lang="es-ES_tradnl" altLang="en-US" sz="2800" dirty="0"/>
              <a:t>Copia y completa </a:t>
            </a:r>
            <a:r>
              <a:rPr lang="es-ES_tradnl" altLang="en-US" sz="2800" u="sng" dirty="0"/>
              <a:t>Ejercicio B</a:t>
            </a:r>
            <a:r>
              <a:rPr lang="es-ES_tradnl" altLang="en-US" sz="2800" dirty="0"/>
              <a:t> pagina 75</a:t>
            </a:r>
          </a:p>
          <a:p>
            <a:pPr>
              <a:lnSpc>
                <a:spcPct val="80000"/>
              </a:lnSpc>
            </a:pPr>
            <a:r>
              <a:rPr lang="es-ES_tradnl" altLang="en-US" sz="2800" dirty="0"/>
              <a:t>Completa </a:t>
            </a:r>
            <a:r>
              <a:rPr lang="es-ES_tradnl" altLang="en-US" sz="2800" u="sng" dirty="0"/>
              <a:t>Ejercicio C</a:t>
            </a:r>
            <a:r>
              <a:rPr lang="es-ES_tradnl" altLang="en-US" sz="2800" dirty="0"/>
              <a:t> pagina 75</a:t>
            </a:r>
          </a:p>
          <a:p>
            <a:pPr>
              <a:lnSpc>
                <a:spcPct val="80000"/>
              </a:lnSpc>
            </a:pPr>
            <a:endParaRPr lang="es-ES_tradnl" altLang="en-US" sz="2800" dirty="0"/>
          </a:p>
          <a:p>
            <a:pPr>
              <a:lnSpc>
                <a:spcPct val="80000"/>
              </a:lnSpc>
            </a:pPr>
            <a:endParaRPr lang="es-ES_tradnl" altLang="en-US" sz="2800" dirty="0"/>
          </a:p>
          <a:p>
            <a:pPr>
              <a:lnSpc>
                <a:spcPct val="80000"/>
              </a:lnSpc>
            </a:pPr>
            <a:endParaRPr lang="es-ES_tradnl" altLang="en-US" sz="2800" dirty="0"/>
          </a:p>
          <a:p>
            <a:pPr>
              <a:lnSpc>
                <a:spcPct val="80000"/>
              </a:lnSpc>
            </a:pPr>
            <a:endParaRPr lang="es-ES_tradnl" altLang="en-US" sz="2800" dirty="0"/>
          </a:p>
          <a:p>
            <a:pPr>
              <a:lnSpc>
                <a:spcPct val="80000"/>
              </a:lnSpc>
            </a:pPr>
            <a:r>
              <a:rPr lang="es-ES_tradnl" altLang="en-US" sz="2800" dirty="0" smtClean="0"/>
              <a:t>Completa la hoja </a:t>
            </a:r>
            <a:r>
              <a:rPr lang="es-ES_tradnl" altLang="en-US" sz="2800" u="sng" dirty="0" smtClean="0"/>
              <a:t>Influencias </a:t>
            </a:r>
            <a:r>
              <a:rPr lang="es-ES_tradnl" altLang="en-US" sz="2800" u="sng" dirty="0" err="1" smtClean="0"/>
              <a:t>indigenas</a:t>
            </a:r>
            <a:endParaRPr lang="es-ES_tradnl" altLang="en-US" sz="2800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09600" y="36576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26: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rbit">
  <a:themeElements>
    <a:clrScheme name="Orbit 2">
      <a:dk1>
        <a:srgbClr val="008000"/>
      </a:dk1>
      <a:lt1>
        <a:srgbClr val="FFFFFF"/>
      </a:lt1>
      <a:dk2>
        <a:srgbClr val="003300"/>
      </a:dk2>
      <a:lt2>
        <a:srgbClr val="C0C0C0"/>
      </a:lt2>
      <a:accent1>
        <a:srgbClr val="99CC00"/>
      </a:accent1>
      <a:accent2>
        <a:srgbClr val="527C3A"/>
      </a:accent2>
      <a:accent3>
        <a:srgbClr val="AAADAA"/>
      </a:accent3>
      <a:accent4>
        <a:srgbClr val="DADADA"/>
      </a:accent4>
      <a:accent5>
        <a:srgbClr val="CAE2AA"/>
      </a:accent5>
      <a:accent6>
        <a:srgbClr val="497034"/>
      </a:accent6>
      <a:hlink>
        <a:srgbClr val="33CC33"/>
      </a:hlink>
      <a:folHlink>
        <a:srgbClr val="C1FF83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451</TotalTime>
  <Words>130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Orbit</vt:lpstr>
      <vt:lpstr>Me llamo ________ Clase 701 La fecha es el 2 de diciembre del 2013</vt:lpstr>
      <vt:lpstr>Re-arrange the mixed up words to make them sentences.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26 de abril del 2010</dc:title>
  <dc:creator>Helen Zumaeta</dc:creator>
  <cp:lastModifiedBy>Helen Zumaeta</cp:lastModifiedBy>
  <cp:revision>15</cp:revision>
  <dcterms:created xsi:type="dcterms:W3CDTF">2010-04-26T16:35:57Z</dcterms:created>
  <dcterms:modified xsi:type="dcterms:W3CDTF">2013-11-27T14:04:18Z</dcterms:modified>
</cp:coreProperties>
</file>